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4" r:id="rId3"/>
    <p:sldId id="275" r:id="rId4"/>
    <p:sldId id="27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107b" initials="k" lastIdx="1" clrIdx="0">
    <p:extLst>
      <p:ext uri="{19B8F6BF-5375-455C-9EA6-DF929625EA0E}">
        <p15:presenceInfo xmlns:p15="http://schemas.microsoft.com/office/powerpoint/2012/main" userId="k107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6D7F-8C70-4411-A6F2-E514462D5DB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3E5-A8F0-4B5D-A90A-378C9EFA2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0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6D7F-8C70-4411-A6F2-E514462D5DB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3E5-A8F0-4B5D-A90A-378C9EFA2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3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6D7F-8C70-4411-A6F2-E514462D5DB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3E5-A8F0-4B5D-A90A-378C9EFA2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9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6D7F-8C70-4411-A6F2-E514462D5DB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3E5-A8F0-4B5D-A90A-378C9EFA2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7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6D7F-8C70-4411-A6F2-E514462D5DB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3E5-A8F0-4B5D-A90A-378C9EFA2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9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6D7F-8C70-4411-A6F2-E514462D5DB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3E5-A8F0-4B5D-A90A-378C9EFA2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4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6D7F-8C70-4411-A6F2-E514462D5DB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3E5-A8F0-4B5D-A90A-378C9EFA2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6D7F-8C70-4411-A6F2-E514462D5DB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3E5-A8F0-4B5D-A90A-378C9EFA2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1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6D7F-8C70-4411-A6F2-E514462D5DB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3E5-A8F0-4B5D-A90A-378C9EFA2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5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6D7F-8C70-4411-A6F2-E514462D5DB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3E5-A8F0-4B5D-A90A-378C9EFA2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7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6D7F-8C70-4411-A6F2-E514462D5DB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3E5-A8F0-4B5D-A90A-378C9EFA2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0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A6D7F-8C70-4411-A6F2-E514462D5DB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C63E5-A8F0-4B5D-A90A-378C9EFA2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8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0E6AD6-B160-4FA3-88F4-D52E2A407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5" y="0"/>
            <a:ext cx="2473059" cy="23372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37246"/>
            <a:ext cx="12192000" cy="3345570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+mn-lt"/>
                <a:cs typeface="Times New Roman" panose="02020603050405020304" pitchFamily="18" charset="0"/>
              </a:rPr>
              <a:t>Инвестиционный проект </a:t>
            </a:r>
            <a:br>
              <a:rPr lang="ru-RU" sz="4800" b="1" dirty="0">
                <a:latin typeface="+mn-lt"/>
                <a:cs typeface="Times New Roman" panose="02020603050405020304" pitchFamily="18" charset="0"/>
              </a:rPr>
            </a:br>
            <a:r>
              <a:rPr lang="ru-RU" sz="4800" b="1" dirty="0">
                <a:latin typeface="+mn-lt"/>
                <a:cs typeface="Times New Roman" panose="02020603050405020304" pitchFamily="18" charset="0"/>
              </a:rPr>
              <a:t>«Расширение производства с реконструкцией производства жидких моющих средств»</a:t>
            </a:r>
            <a:br>
              <a:rPr lang="ru-RU" sz="4800" b="1" dirty="0">
                <a:latin typeface="+mn-lt"/>
                <a:cs typeface="Times New Roman" panose="02020603050405020304" pitchFamily="18" charset="0"/>
              </a:rPr>
            </a:br>
            <a:r>
              <a:rPr lang="ru-RU" sz="4800" b="1" dirty="0">
                <a:latin typeface="+mn-lt"/>
                <a:cs typeface="Times New Roman" panose="02020603050405020304" pitchFamily="18" charset="0"/>
              </a:rPr>
              <a:t> (Техническая модернизация производства жидких моющих средств)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1" y="5473147"/>
            <a:ext cx="10538128" cy="1078689"/>
          </a:xfrm>
        </p:spPr>
        <p:txBody>
          <a:bodyPr>
            <a:normAutofit/>
          </a:bodyPr>
          <a:lstStyle/>
          <a:p>
            <a:r>
              <a:rPr lang="ru-RU" sz="4000" b="1" dirty="0">
                <a:cs typeface="Times New Roman" panose="02020603050405020304" pitchFamily="18" charset="0"/>
              </a:rPr>
              <a:t>ОАО «Бархим»                              г. Барановичи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01846A-189E-461A-BCAF-032656F21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897" y="549486"/>
            <a:ext cx="22002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4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2ECF2-DB53-4A76-B99B-4B4B9E78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Сведения о реализации проекта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095F720E-AA06-412F-846A-7B27C5E9F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662253"/>
              </p:ext>
            </p:extLst>
          </p:nvPr>
        </p:nvGraphicFramePr>
        <p:xfrm>
          <a:off x="344556" y="662781"/>
          <a:ext cx="11502888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0627">
                  <a:extLst>
                    <a:ext uri="{9D8B030D-6E8A-4147-A177-3AD203B41FA5}">
                      <a16:colId xmlns:a16="http://schemas.microsoft.com/office/drawing/2014/main" val="62674806"/>
                    </a:ext>
                  </a:extLst>
                </a:gridCol>
                <a:gridCol w="6162261">
                  <a:extLst>
                    <a:ext uri="{9D8B030D-6E8A-4147-A177-3AD203B41FA5}">
                      <a16:colId xmlns:a16="http://schemas.microsoft.com/office/drawing/2014/main" val="3955091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Район (город) реализации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г. Барановичи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164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Наименование инвестиционного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Расширение производства с реконструкцией производства жидких моющих средств (Техническая модернизация производства жидких моющих средств)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964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Наименование организации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ОАО «Бархим»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26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реализации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2022-2025 (2023)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158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 создаваемых новых или дополнительных рабочих мест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 (10)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925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Вид </a:t>
                      </a: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выпускаемой</a:t>
                      </a: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продукции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Товары бытовой химии (жидкие моющие средства)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385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Контактные данные организации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(0163) 641-892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281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48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095F720E-AA06-412F-846A-7B27C5E9F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58368"/>
              </p:ext>
            </p:extLst>
          </p:nvPr>
        </p:nvGraphicFramePr>
        <p:xfrm>
          <a:off x="331304" y="265216"/>
          <a:ext cx="11171583" cy="6304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1583">
                  <a:extLst>
                    <a:ext uri="{9D8B030D-6E8A-4147-A177-3AD203B41FA5}">
                      <a16:colId xmlns:a16="http://schemas.microsoft.com/office/drawing/2014/main" val="3955091210"/>
                    </a:ext>
                  </a:extLst>
                </a:gridCol>
              </a:tblGrid>
              <a:tr h="622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/>
                        <a:t>Ход реализации проекта</a:t>
                      </a: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164159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Разработано технико-экономическое обоснование проекта и бизнес-план реализации проекта.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964831"/>
                  </a:ext>
                </a:extLst>
              </a:tr>
              <a:tr h="561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Разработана проектно-сметная документация.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268818"/>
                  </a:ext>
                </a:extLst>
              </a:tr>
              <a:tr h="893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Поставлено и смонтировано емкостной оборудование ООО «Модум-Техно». Заканчиваются пуско-наладочные работы.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1580983"/>
                  </a:ext>
                </a:extLst>
              </a:tr>
              <a:tr h="879282">
                <a:tc>
                  <a:txBody>
                    <a:bodyPr/>
                    <a:lstStyle/>
                    <a:p>
                      <a:r>
                        <a:rPr lang="ru-RU" sz="2800" dirty="0"/>
                        <a:t>Заключен договор подряда №359юр от 02.10.2023 между ОАО «Бархим» и ОАО «Строительный трест №25». Ведутся строительно-монтажные работы.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925640"/>
                  </a:ext>
                </a:extLst>
              </a:tr>
              <a:tr h="969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В ООО «</a:t>
                      </a:r>
                      <a:r>
                        <a:rPr lang="ru-RU" sz="2800" dirty="0" err="1"/>
                        <a:t>МВПакГрупп</a:t>
                      </a:r>
                      <a:r>
                        <a:rPr lang="ru-RU" sz="2800" dirty="0"/>
                        <a:t>» (г. Минск) проводится наладка упаковочной линии на образцах тары ОАО «Бархим». В ближайшие дни в ОАО «Бархим» планируется поставка указанной выше линии.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385210"/>
                  </a:ext>
                </a:extLst>
              </a:tr>
              <a:tr h="8132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Планируемая дата ввода объекта в эксплуатацию – 29.12.2023.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281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57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76E95-6593-45F6-A0C1-6D6D230FE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52" y="252683"/>
            <a:ext cx="4229808" cy="31763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BA6D11-2BB1-4E89-9E29-43F5086E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61" y="2341876"/>
            <a:ext cx="4613556" cy="37181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8D3BB8-4B3B-4533-A03C-14E7A56D8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257" y="153650"/>
            <a:ext cx="4780391" cy="327535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0B353D7-1B7C-49BF-BEA8-93B4034067CA}"/>
              </a:ext>
            </a:extLst>
          </p:cNvPr>
          <p:cNvSpPr/>
          <p:nvPr/>
        </p:nvSpPr>
        <p:spPr>
          <a:xfrm>
            <a:off x="253352" y="3657600"/>
            <a:ext cx="2980177" cy="5433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Помещение участка жидких моющих средств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3250163-0FDA-4890-99DD-5DD405DB5A9A}"/>
              </a:ext>
            </a:extLst>
          </p:cNvPr>
          <p:cNvSpPr/>
          <p:nvPr/>
        </p:nvSpPr>
        <p:spPr>
          <a:xfrm>
            <a:off x="4368152" y="6154385"/>
            <a:ext cx="2980177" cy="5433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Схема линии упаковки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2948740-60E2-4767-956A-FB13242A2341}"/>
              </a:ext>
            </a:extLst>
          </p:cNvPr>
          <p:cNvSpPr/>
          <p:nvPr/>
        </p:nvSpPr>
        <p:spPr>
          <a:xfrm>
            <a:off x="8494644" y="3657599"/>
            <a:ext cx="2980177" cy="5433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Техническое 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456636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211</Words>
  <Application>Microsoft Office PowerPoint</Application>
  <PresentationFormat>Широкоэкранный</PresentationFormat>
  <Paragraphs>27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Инвестиционный проект  «Расширение производства с реконструкцией производства жидких моющих средств»  (Техническая модернизация производства жидких моющих средств)</vt:lpstr>
      <vt:lpstr>Сведения о реализации проекта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k107b</cp:lastModifiedBy>
  <cp:revision>41</cp:revision>
  <dcterms:created xsi:type="dcterms:W3CDTF">2021-07-18T14:58:15Z</dcterms:created>
  <dcterms:modified xsi:type="dcterms:W3CDTF">2023-12-27T06:41:23Z</dcterms:modified>
</cp:coreProperties>
</file>